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ancing Script" panose="020B0604020202020204" charset="0"/>
      <p:regular r:id="rId32"/>
      <p:bold r:id="rId33"/>
    </p:embeddedFont>
    <p:embeddedFont>
      <p:font typeface="Daytona" panose="020B0604020202020204" pitchFamily="34" charset="0"/>
      <p:regular r:id="rId34"/>
      <p:bold r:id="rId35"/>
      <p:italic r:id="rId36"/>
      <p:boldItalic r:id="rId37"/>
    </p:embeddedFont>
    <p:embeddedFont>
      <p:font typeface="Daytona Light" panose="020B060402020202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d86e5164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d86e5164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d86e5164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d86e5164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d86e5164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d86e5164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d86e5164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d86e5164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d86e5164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d86e5164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d86e5164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d86e5164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d86e5164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d86e5164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d86e5164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d86e5164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d86e5164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d86e5164b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d86e5164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d86e5164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d86e516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d86e516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d86e5164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d86e5164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d86e5164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d86e5164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d86e5164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d86e5164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d86e5164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d86e5164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d86e5164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d86e5164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d86e5164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d86e5164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d86e5164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d86e5164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86e5164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d86e5164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d86e5164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d86e5164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5xzBExwUm_Hx2LLxaxMcyChwJLYIbnWB/vie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2400" y="338096"/>
            <a:ext cx="8839200" cy="29660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dk1"/>
                </a:solidFill>
                <a:latin typeface="+mj-lt"/>
                <a:ea typeface="Dancing Script"/>
                <a:cs typeface="Dancing Script"/>
                <a:sym typeface="Dancing Script"/>
              </a:rPr>
              <a:t>I.C.F. PETRARCA S. POLO D’ENZA R.E.</a:t>
            </a:r>
            <a:endParaRPr sz="2400" b="1" dirty="0">
              <a:solidFill>
                <a:schemeClr val="dk1"/>
              </a:solidFill>
              <a:latin typeface="+mj-l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dk1"/>
                </a:solidFill>
                <a:latin typeface="+mj-lt"/>
                <a:ea typeface="Dancing Script"/>
                <a:cs typeface="Dancing Script"/>
                <a:sym typeface="Dancing Script"/>
              </a:rPr>
              <a:t>SCUOLA SECONDARIA DI PRIMO GRADO “GREGORIO VII”</a:t>
            </a:r>
            <a:endParaRPr sz="2400" b="1" dirty="0">
              <a:solidFill>
                <a:schemeClr val="dk1"/>
              </a:solidFill>
              <a:latin typeface="+mj-l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it" sz="2400" b="1" dirty="0">
              <a:solidFill>
                <a:schemeClr val="dk1"/>
              </a:solidFill>
              <a:latin typeface="+mj-l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chemeClr val="tx1"/>
                </a:solidFill>
                <a:latin typeface="+mj-lt"/>
                <a:ea typeface="Dancing Script"/>
                <a:cs typeface="Dancing Script"/>
                <a:sym typeface="Dancing Script"/>
              </a:rPr>
              <a:t>A.S. 2020/2021</a:t>
            </a:r>
            <a:endParaRPr sz="2000" b="1" dirty="0">
              <a:solidFill>
                <a:schemeClr val="tx1"/>
              </a:solidFill>
              <a:latin typeface="+mj-l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chemeClr val="dk1"/>
                </a:solidFill>
                <a:latin typeface="+mj-lt"/>
                <a:ea typeface="Dancing Script"/>
                <a:cs typeface="Dancing Script"/>
                <a:sym typeface="Dancing Script"/>
              </a:rPr>
              <a:t>CLASSE 3° A</a:t>
            </a:r>
            <a:endParaRPr sz="2400" b="1" dirty="0">
              <a:solidFill>
                <a:schemeClr val="dk1"/>
              </a:solidFill>
              <a:latin typeface="+mj-l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Aharoni" panose="02010803020104030203" pitchFamily="2" charset="-79"/>
                <a:ea typeface="Dancing Script"/>
                <a:cs typeface="Aharoni" panose="02010803020104030203" pitchFamily="2" charset="-79"/>
                <a:sym typeface="Dancing Script"/>
              </a:rPr>
              <a:t>ARTE E IMMAGINE</a:t>
            </a:r>
            <a:endParaRPr b="1" dirty="0">
              <a:solidFill>
                <a:srgbClr val="FF0000"/>
              </a:solidFill>
              <a:latin typeface="Aharoni" panose="02010803020104030203" pitchFamily="2" charset="-79"/>
              <a:ea typeface="Dancing Script"/>
              <a:cs typeface="Aharoni" panose="02010803020104030203" pitchFamily="2" charset="-79"/>
              <a:sym typeface="Dancing Script"/>
            </a:endParaRPr>
          </a:p>
        </p:txBody>
      </p:sp>
      <p:pic>
        <p:nvPicPr>
          <p:cNvPr id="56" name="Google Shape;56;p13" title="PederB.Helland-Alway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7B92802-2FC0-4651-A9BC-400CEBA2D04B}"/>
              </a:ext>
            </a:extLst>
          </p:cNvPr>
          <p:cNvSpPr/>
          <p:nvPr/>
        </p:nvSpPr>
        <p:spPr>
          <a:xfrm>
            <a:off x="2" y="3757493"/>
            <a:ext cx="9143998" cy="8068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0000"/>
                </a:solidFill>
                <a:latin typeface="Aharoni" panose="02010803020104030203" pitchFamily="2" charset="-79"/>
                <a:ea typeface="Dancing Script"/>
                <a:cs typeface="Aharoni" panose="02010803020104030203" pitchFamily="2" charset="-79"/>
                <a:sym typeface="Dancing Script"/>
              </a:rPr>
              <a:t>PROGETTO FOTOGRAFIA</a:t>
            </a:r>
          </a:p>
          <a:p>
            <a:pPr algn="ctr"/>
            <a:r>
              <a:rPr lang="it-IT" sz="2000" dirty="0"/>
              <a:t>Prof.ssa Gaetana Troìa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89" y="493312"/>
            <a:ext cx="6131859" cy="34555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6623637" y="493312"/>
            <a:ext cx="2340463" cy="350862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“</a:t>
            </a: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Se hai un cane, hai un amico e più diventerai povero, migliore sarà quell’amico”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Will Rogers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esterni, sole, tramonto&#10;&#10;Descrizione generata automaticamente">
            <a:extLst>
              <a:ext uri="{FF2B5EF4-FFF2-40B4-BE49-F238E27FC236}">
                <a16:creationId xmlns:a16="http://schemas.microsoft.com/office/drawing/2014/main" id="{A42CEDE9-08CE-4917-8AA1-596E73632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0" y="242887"/>
            <a:ext cx="6024283" cy="46577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69E98A-008E-4272-A741-74C7F8F4D783}"/>
              </a:ext>
            </a:extLst>
          </p:cNvPr>
          <p:cNvSpPr txBox="1"/>
          <p:nvPr/>
        </p:nvSpPr>
        <p:spPr>
          <a:xfrm>
            <a:off x="6544875" y="883664"/>
            <a:ext cx="23993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Dancing Script" panose="020B0604020202020204" charset="0"/>
              </a:rPr>
              <a:t>Ogni tramonto porta con sé la promessa di una nuova alba</a:t>
            </a:r>
          </a:p>
          <a:p>
            <a:pPr algn="ctr"/>
            <a:endParaRPr lang="it-IT" sz="2400" dirty="0">
              <a:latin typeface="Dancing Script" panose="020B0604020202020204" charset="0"/>
            </a:endParaRPr>
          </a:p>
          <a:p>
            <a:pPr algn="ctr"/>
            <a:r>
              <a:rPr lang="it-IT" sz="2400" dirty="0">
                <a:latin typeface="Dancing Script" panose="020B0604020202020204" charset="0"/>
              </a:rPr>
              <a:t>Ralph Waldo Emerson;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4232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3680652" y="663550"/>
            <a:ext cx="5202092" cy="387795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I cani sono belli, mi piacciono. I cani mostrano caratteristiche che vorremo vedere nelle persone come lunghe amicizie o incrollabile fedeltà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Matt Groening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/>
        </p:nvSpPr>
        <p:spPr>
          <a:xfrm>
            <a:off x="6866341" y="152400"/>
            <a:ext cx="1959300" cy="483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Dancing Script"/>
                <a:ea typeface="Dancing Script"/>
                <a:cs typeface="Dancing Script"/>
                <a:sym typeface="Dancing Script"/>
              </a:rPr>
              <a:t>“L’amico inseparabile”</a:t>
            </a:r>
            <a:endParaRPr sz="24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 txBox="1"/>
          <p:nvPr/>
        </p:nvSpPr>
        <p:spPr>
          <a:xfrm>
            <a:off x="4180114" y="660827"/>
            <a:ext cx="4510528" cy="35269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Si può conoscere il cuore di un uomo già dal modo in cui tratta gli animali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Immanuel Kant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2804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5394192" y="991240"/>
            <a:ext cx="3597408" cy="318119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Le emozioni più belle sono quelle che non puoi spiegare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Charles Baudelaire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3224"/>
            <a:ext cx="6193332" cy="428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/>
        </p:nvSpPr>
        <p:spPr>
          <a:xfrm>
            <a:off x="6469956" y="201885"/>
            <a:ext cx="2589520" cy="480128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“Gli uomini faticano ad accettare che una donna sappia di calcio e che magari riesca anche a esprimersi meglio di loro”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Regina Baresi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/>
        </p:nvSpPr>
        <p:spPr>
          <a:xfrm>
            <a:off x="3925200" y="1494547"/>
            <a:ext cx="5066400" cy="264684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“Gli animali condividono con noi il privilegio di avere un’anima”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Pitagora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l="629" r="24668" b="19910"/>
          <a:stretch/>
        </p:blipFill>
        <p:spPr>
          <a:xfrm>
            <a:off x="227550" y="215154"/>
            <a:ext cx="5881256" cy="471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/>
          <p:nvPr/>
        </p:nvSpPr>
        <p:spPr>
          <a:xfrm>
            <a:off x="6277855" y="725022"/>
            <a:ext cx="2638595" cy="34470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“</a:t>
            </a: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Nessuno conosce la propria strada, ma la percorriamo lo stesso”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50" y="195302"/>
            <a:ext cx="5902618" cy="475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6254803" y="537882"/>
            <a:ext cx="2716947" cy="384201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Dancing Script"/>
                <a:ea typeface="Dancing Script"/>
                <a:cs typeface="Dancing Script"/>
                <a:sym typeface="Dancing Script"/>
              </a:rPr>
              <a:t>“</a:t>
            </a: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La serenità è la vera forza della vita”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Rita Levi Montalcini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834BA4-A83A-4136-BFE6-F11ED355A5DD}"/>
              </a:ext>
            </a:extLst>
          </p:cNvPr>
          <p:cNvSpPr txBox="1"/>
          <p:nvPr/>
        </p:nvSpPr>
        <p:spPr>
          <a:xfrm>
            <a:off x="321469" y="485775"/>
            <a:ext cx="8493919" cy="4612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COMPOSIZIONE a COLORI e L’ESPRESSIVITÀ DEL BIANCO E NERO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 creativi ed esprimere forza comunicativa con la fotografia.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it-IT" sz="1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prevede una prima fase con osservazione di immagini fotografiche e analisi, sia dell’aspetto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compositivo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di quello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comunicativo.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seconda fase operativa.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fine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stimolare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Osservazione,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punti di vista alternativi e diversificazione delle prospettive (per non avere la solita visione delle cose).</a:t>
            </a: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Attenzione e Curiosità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verso tutti gli elementi che compongono l’immagine, anche i dettagli.</a:t>
            </a: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Creatività,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pensiero creativo, l’immaginazione e la reinvenzione.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 estetico,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aiutati dalla visione di foto artistiche d’autore.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Forza comunicativa,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il linguaggio e i codici visivi, le connessioni, la motivazione delle scelte.</a:t>
            </a:r>
          </a:p>
        </p:txBody>
      </p:sp>
    </p:spTree>
    <p:extLst>
      <p:ext uri="{BB962C8B-B14F-4D97-AF65-F5344CB8AC3E}">
        <p14:creationId xmlns:p14="http://schemas.microsoft.com/office/powerpoint/2010/main" val="317563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5163669" y="1238569"/>
            <a:ext cx="3769789" cy="254341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“La serenità è portare luce sulle proprie ombre”</a:t>
            </a: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1" y="484094"/>
            <a:ext cx="6594118" cy="40977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6869527" y="232663"/>
            <a:ext cx="2174581" cy="480128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endParaRPr lang="it-IT" sz="2800" b="1" dirty="0">
              <a:latin typeface="Dancing Script" panose="020B0604020202020204" charset="0"/>
            </a:endParaRPr>
          </a:p>
          <a:p>
            <a:pPr lvl="0" algn="ctr"/>
            <a:r>
              <a:rPr lang="it-IT" sz="2800" b="1" dirty="0">
                <a:latin typeface="Dancing Script" panose="020B0604020202020204" charset="0"/>
              </a:rPr>
              <a:t>Le tartarughe potrebbero raccontare, delle strade, più quanto non potrebbero le lepri</a:t>
            </a:r>
          </a:p>
          <a:p>
            <a:pPr lvl="0" algn="ctr"/>
            <a:endParaRPr sz="2800" b="1" dirty="0">
              <a:latin typeface="Dancing Script" panose="020B0604020202020204" charset="0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Khalil Gibran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4195481" y="1068507"/>
            <a:ext cx="4490011" cy="278119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“Meglio essere cullati dalla solitudine e tristezza, che essere stressati dai brutti pensieri”</a:t>
            </a: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rba, esterni, cielo, natura&#10;&#10;Descrizione generata automaticamente">
            <a:extLst>
              <a:ext uri="{FF2B5EF4-FFF2-40B4-BE49-F238E27FC236}">
                <a16:creationId xmlns:a16="http://schemas.microsoft.com/office/drawing/2014/main" id="{DF705404-BA9E-4839-A225-50F1DB195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" t="2795" r="2158" b="2861"/>
          <a:stretch/>
        </p:blipFill>
        <p:spPr>
          <a:xfrm>
            <a:off x="268941" y="476410"/>
            <a:ext cx="6131860" cy="41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/>
        </p:nvSpPr>
        <p:spPr>
          <a:xfrm>
            <a:off x="315045" y="835158"/>
            <a:ext cx="8513910" cy="347318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3600" dirty="0">
              <a:latin typeface="Daytona" panose="020B0604020202020204" pitchFamily="34" charset="0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latin typeface="Daytona" panose="020B0604020202020204" pitchFamily="34" charset="0"/>
                <a:ea typeface="Dancing Script"/>
                <a:cs typeface="Dancing Script"/>
                <a:sym typeface="Dancing Script"/>
              </a:rPr>
              <a:t>PRESENTAZIONE REALIZZATA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latin typeface="Daytona Light" panose="020B0604020202020204" pitchFamily="34" charset="0"/>
                <a:ea typeface="Dancing Script"/>
                <a:cs typeface="Dancing Script"/>
                <a:sym typeface="Dancing Script"/>
              </a:rPr>
              <a:t>d</a:t>
            </a:r>
            <a:r>
              <a:rPr lang="it" sz="3600" dirty="0">
                <a:latin typeface="Daytona Light" panose="020B0604020202020204" pitchFamily="34" charset="0"/>
                <a:ea typeface="Dancing Script"/>
                <a:cs typeface="Dancing Script"/>
                <a:sym typeface="Dancing Script"/>
              </a:rPr>
              <a:t>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latin typeface="Daytona Light" panose="020B0604020202020204" pitchFamily="34" charset="0"/>
                <a:ea typeface="Dancing Script"/>
                <a:cs typeface="Dancing Script"/>
                <a:sym typeface="Dancing Script"/>
              </a:rPr>
              <a:t>a</a:t>
            </a:r>
            <a:r>
              <a:rPr lang="it" sz="3600" dirty="0">
                <a:latin typeface="Daytona Light" panose="020B0604020202020204" pitchFamily="34" charset="0"/>
                <a:ea typeface="Dancing Script"/>
                <a:cs typeface="Dancing Script"/>
                <a:sym typeface="Dancing Script"/>
              </a:rPr>
              <a:t>lunni della classe 3°A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810362-2E39-420C-A7FA-80B16419E928}"/>
              </a:ext>
            </a:extLst>
          </p:cNvPr>
          <p:cNvSpPr txBox="1"/>
          <p:nvPr/>
        </p:nvSpPr>
        <p:spPr>
          <a:xfrm>
            <a:off x="284309" y="0"/>
            <a:ext cx="8581085" cy="530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L’alunno </a:t>
            </a:r>
            <a:r>
              <a:rPr lang="it-IT" sz="1800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sceglie</a:t>
            </a: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soggetto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legato ad una tematica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l’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inquadratura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punto di osservazione, posizione degli elementi.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il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verticale orizzontale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migliori scatti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selezionare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L’alunno </a:t>
            </a:r>
            <a:r>
              <a:rPr lang="it-IT" sz="1800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</a:t>
            </a: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conoscenze acquisite e le </a:t>
            </a:r>
            <a:r>
              <a:rPr lang="it-IT" sz="1800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sperimenta</a:t>
            </a: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 regole compositive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-l’uso dei codici visivi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-elementi tecnici basilari (inquadratura, messa a fuoco, luce, primo      piano/sfondo…)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8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L’insegnante </a:t>
            </a:r>
            <a:r>
              <a:rPr lang="it-IT" sz="1800" i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Qualità e quantità di materiale prodotto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Scelta del tema, dei titoli e delle frasi da abbinare alle foto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Abbinamento consapevole e pertinente al tema scelto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Interesse, impegno, partecipazione</a:t>
            </a:r>
          </a:p>
        </p:txBody>
      </p:sp>
    </p:spTree>
    <p:extLst>
      <p:ext uri="{BB962C8B-B14F-4D97-AF65-F5344CB8AC3E}">
        <p14:creationId xmlns:p14="http://schemas.microsoft.com/office/powerpoint/2010/main" val="60253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52762" y="15387"/>
            <a:ext cx="4823151" cy="5112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605500" y="160173"/>
            <a:ext cx="3295500" cy="48231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it-IT" sz="2800" b="1" dirty="0">
              <a:latin typeface="Dancing Script" panose="020B0604020202020204" charset="0"/>
            </a:endParaRPr>
          </a:p>
          <a:p>
            <a:pPr algn="ctr"/>
            <a:endParaRPr lang="it-IT" sz="2800" b="1" dirty="0">
              <a:latin typeface="Dancing Script" panose="020B0604020202020204" charset="0"/>
            </a:endParaRPr>
          </a:p>
          <a:p>
            <a:pPr algn="ctr"/>
            <a:r>
              <a:rPr lang="it-IT" sz="2800" b="1" dirty="0">
                <a:latin typeface="Dancing Script" panose="020B0604020202020204" charset="0"/>
              </a:rPr>
              <a:t>Tutte le persone hanno paura del giudizio degli altri, per questo indossiamo sempre una maschera per non fare vedere come siamo veramente. </a:t>
            </a:r>
            <a:endParaRPr lang="it" sz="2800" b="1" dirty="0">
              <a:latin typeface="Dancing Script" panose="020B0604020202020204" charset="0"/>
              <a:sym typeface="Dancing Script"/>
            </a:endParaRPr>
          </a:p>
          <a:p>
            <a:pPr algn="ctr"/>
            <a:endParaRPr sz="2400" dirty="0">
              <a:latin typeface="Dancing Script" panose="020B0604020202020204" charset="0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738897" y="1261622"/>
            <a:ext cx="2252703" cy="262025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Il colle del paradiso</a:t>
            </a: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3973926" y="1221761"/>
            <a:ext cx="5017674" cy="315189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“</a:t>
            </a: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La natura dipinge per noi, giorno dopo giorno immagini di infinita bellezza”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John Ruskin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6827374" y="1152845"/>
            <a:ext cx="2019900" cy="283780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Sono le brave persone che creano bei posti</a:t>
            </a: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3407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110958" y="1279103"/>
            <a:ext cx="4717996" cy="301618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“</a:t>
            </a: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La libertà è come l’aria: ci si accorge di quanto vale quando comincia a mancare”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Pietro Calamandrei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6791250" y="230521"/>
            <a:ext cx="2200350" cy="476057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latin typeface="Dancing Script"/>
                <a:ea typeface="Dancing Script"/>
                <a:cs typeface="Dancing Script"/>
                <a:sym typeface="Dancing Script"/>
              </a:rPr>
              <a:t>“Ci sono tramonti che non tramontano mai”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dirty="0">
                <a:latin typeface="Dancing Script"/>
                <a:ea typeface="Dancing Script"/>
                <a:cs typeface="Dancing Script"/>
                <a:sym typeface="Dancing Script"/>
              </a:rPr>
              <a:t>Massimo Bisotti</a:t>
            </a:r>
            <a:endParaRPr sz="2400" dirty="0">
              <a:latin typeface="Dancing Script"/>
              <a:ea typeface="Dancing Script"/>
              <a:cs typeface="Dancing Script"/>
              <a:sym typeface="Dancing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572</Words>
  <Application>Microsoft Office PowerPoint</Application>
  <PresentationFormat>Presentazione su schermo (16:9)</PresentationFormat>
  <Paragraphs>108</Paragraphs>
  <Slides>24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Aharoni</vt:lpstr>
      <vt:lpstr>Wingdings</vt:lpstr>
      <vt:lpstr>Calibri</vt:lpstr>
      <vt:lpstr>Arial</vt:lpstr>
      <vt:lpstr>Daytona</vt:lpstr>
      <vt:lpstr>Dancing Script</vt:lpstr>
      <vt:lpstr>Daytona Light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FOTOGRAFIA</dc:title>
  <cp:lastModifiedBy>f302ua-fn150t</cp:lastModifiedBy>
  <cp:revision>74</cp:revision>
  <dcterms:modified xsi:type="dcterms:W3CDTF">2021-10-08T09:37:54Z</dcterms:modified>
</cp:coreProperties>
</file>